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58" r:id="rId5"/>
    <p:sldId id="259" r:id="rId6"/>
    <p:sldId id="260" r:id="rId7"/>
    <p:sldId id="261" r:id="rId8"/>
    <p:sldId id="262" r:id="rId9"/>
    <p:sldId id="267" r:id="rId10"/>
    <p:sldId id="268" r:id="rId11"/>
    <p:sldId id="263" r:id="rId12"/>
    <p:sldId id="264" r:id="rId13"/>
    <p:sldId id="265" r:id="rId14"/>
    <p:sldId id="269" r:id="rId15"/>
    <p:sldId id="266" r:id="rId16"/>
    <p:sldId id="270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FCC9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74" d="100"/>
          <a:sy n="74" d="100"/>
        </p:scale>
        <p:origin x="-90" y="-7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4123B-D8DE-492F-B5A9-476FBBA1B7D2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7EC5-A77F-4648-AEF5-DFE6C89C45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38140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4123B-D8DE-492F-B5A9-476FBBA1B7D2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7EC5-A77F-4648-AEF5-DFE6C89C45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68660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4123B-D8DE-492F-B5A9-476FBBA1B7D2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7EC5-A77F-4648-AEF5-DFE6C89C45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5545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4123B-D8DE-492F-B5A9-476FBBA1B7D2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7EC5-A77F-4648-AEF5-DFE6C89C45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45398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4123B-D8DE-492F-B5A9-476FBBA1B7D2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7EC5-A77F-4648-AEF5-DFE6C89C45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57869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4123B-D8DE-492F-B5A9-476FBBA1B7D2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7EC5-A77F-4648-AEF5-DFE6C89C45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81917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4123B-D8DE-492F-B5A9-476FBBA1B7D2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7EC5-A77F-4648-AEF5-DFE6C89C45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22802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4123B-D8DE-492F-B5A9-476FBBA1B7D2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7EC5-A77F-4648-AEF5-DFE6C89C45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27934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4123B-D8DE-492F-B5A9-476FBBA1B7D2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7EC5-A77F-4648-AEF5-DFE6C89C45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92296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4123B-D8DE-492F-B5A9-476FBBA1B7D2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7EC5-A77F-4648-AEF5-DFE6C89C45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08575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4123B-D8DE-492F-B5A9-476FBBA1B7D2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7EC5-A77F-4648-AEF5-DFE6C89C45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9386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4123B-D8DE-492F-B5A9-476FBBA1B7D2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2C7EC5-A77F-4648-AEF5-DFE6C89C45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7839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oleObject" Target="../embeddings/oleObject12.bin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oleObject" Target="../embeddings/oleObject13.bin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hyperlink" Target="https://docs.google.com/forms/d/1Rkb5kzdZwLNb8h2bSdoahbRm_03X_oqhtYZp1qfhCGQ/edit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3.jpeg"/><Relationship Id="rId5" Type="http://schemas.openxmlformats.org/officeDocument/2006/relationships/oleObject" Target="../embeddings/oleObject8.bin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295536489"/>
              </p:ext>
            </p:extLst>
          </p:nvPr>
        </p:nvGraphicFramePr>
        <p:xfrm>
          <a:off x="1" y="1"/>
          <a:ext cx="12184948" cy="6858000"/>
        </p:xfrm>
        <a:graphic>
          <a:graphicData uri="http://schemas.openxmlformats.org/presentationml/2006/ole">
            <p:oleObj spid="_x0000_s1071" name="CorelDRAW" r:id="rId3" imgW="14427360" imgH="8127360" progId="">
              <p:embed/>
            </p:oleObj>
          </a:graphicData>
        </a:graphic>
      </p:graphicFrame>
      <p:pic>
        <p:nvPicPr>
          <p:cNvPr id="3" name="Рисунок 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78096" y="1880316"/>
            <a:ext cx="888642" cy="875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03928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629446592"/>
              </p:ext>
            </p:extLst>
          </p:nvPr>
        </p:nvGraphicFramePr>
        <p:xfrm>
          <a:off x="7051" y="1"/>
          <a:ext cx="12183539" cy="6858000"/>
        </p:xfrm>
        <a:graphic>
          <a:graphicData uri="http://schemas.openxmlformats.org/presentationml/2006/ole">
            <p:oleObj spid="_x0000_s13337" name="CorelDRAW" r:id="rId3" imgW="14427360" imgH="8127360" progId="">
              <p:embed/>
            </p:oleObj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4" y="1527716"/>
            <a:ext cx="3553522" cy="53302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672" y="0"/>
            <a:ext cx="3601329" cy="54019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652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авнобедренный треугольник 8"/>
          <p:cNvSpPr/>
          <p:nvPr/>
        </p:nvSpPr>
        <p:spPr>
          <a:xfrm rot="16200000">
            <a:off x="8295016" y="963011"/>
            <a:ext cx="2072560" cy="5683738"/>
          </a:xfrm>
          <a:prstGeom prst="triangle">
            <a:avLst/>
          </a:prstGeom>
          <a:solidFill>
            <a:srgbClr val="FCC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4851858" y="3080827"/>
            <a:ext cx="1630518" cy="3777174"/>
          </a:xfrm>
          <a:prstGeom prst="triangle">
            <a:avLst/>
          </a:prstGeom>
          <a:solidFill>
            <a:srgbClr val="FCC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786" y="0"/>
            <a:ext cx="5708214" cy="37973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0826"/>
            <a:ext cx="5664658" cy="3777176"/>
          </a:xfrm>
          <a:prstGeom prst="rect">
            <a:avLst/>
          </a:prstGeom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044965132"/>
              </p:ext>
            </p:extLst>
          </p:nvPr>
        </p:nvGraphicFramePr>
        <p:xfrm>
          <a:off x="7051" y="1"/>
          <a:ext cx="12183539" cy="6858000"/>
        </p:xfrm>
        <a:graphic>
          <a:graphicData uri="http://schemas.openxmlformats.org/presentationml/2006/ole">
            <p:oleObj spid="_x0000_s8228" name="CorelDRAW" r:id="rId5" imgW="14427360" imgH="8127360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131483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408201352"/>
              </p:ext>
            </p:extLst>
          </p:nvPr>
        </p:nvGraphicFramePr>
        <p:xfrm>
          <a:off x="7051" y="1"/>
          <a:ext cx="12183539" cy="6858000"/>
        </p:xfrm>
        <a:graphic>
          <a:graphicData uri="http://schemas.openxmlformats.org/presentationml/2006/ole">
            <p:oleObj spid="_x0000_s9250" name="CorelDRAW" r:id="rId3" imgW="14427360" imgH="8127360" progId="">
              <p:embed/>
            </p:oleObj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6757"/>
            <a:ext cx="5685754" cy="37912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894" y="2419641"/>
            <a:ext cx="4722966" cy="31511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9764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2523"/>
            <a:ext cx="6385710" cy="42554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652" y="-4764"/>
            <a:ext cx="5513569" cy="3676431"/>
          </a:xfrm>
          <a:prstGeom prst="rect">
            <a:avLst/>
          </a:prstGeom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956068360"/>
              </p:ext>
            </p:extLst>
          </p:nvPr>
        </p:nvGraphicFramePr>
        <p:xfrm>
          <a:off x="0" y="-3969"/>
          <a:ext cx="12190590" cy="6861969"/>
        </p:xfrm>
        <a:graphic>
          <a:graphicData uri="http://schemas.openxmlformats.org/presentationml/2006/ole">
            <p:oleObj spid="_x0000_s10272" name="CorelDRAW" r:id="rId5" imgW="14427360" imgH="8127360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3752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5349"/>
            <a:ext cx="5387926" cy="35926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479" y="-1"/>
            <a:ext cx="5654110" cy="3770143"/>
          </a:xfrm>
          <a:prstGeom prst="rect">
            <a:avLst/>
          </a:prstGeom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500411246"/>
              </p:ext>
            </p:extLst>
          </p:nvPr>
        </p:nvGraphicFramePr>
        <p:xfrm>
          <a:off x="7051" y="0"/>
          <a:ext cx="12183541" cy="6858001"/>
        </p:xfrm>
        <a:graphic>
          <a:graphicData uri="http://schemas.openxmlformats.org/presentationml/2006/ole">
            <p:oleObj spid="_x0000_s14356" name="CorelDRAW" r:id="rId5" imgW="14427360" imgH="8127360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421787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772557147"/>
              </p:ext>
            </p:extLst>
          </p:nvPr>
        </p:nvGraphicFramePr>
        <p:xfrm>
          <a:off x="7051" y="1"/>
          <a:ext cx="12192002" cy="6862764"/>
        </p:xfrm>
        <a:graphic>
          <a:graphicData uri="http://schemas.openxmlformats.org/presentationml/2006/ole">
            <p:oleObj spid="_x0000_s11293" name="CorelDRAW" r:id="rId3" imgW="14427360" imgH="8127360" progId="">
              <p:embed/>
            </p:oleObj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087" y="0"/>
            <a:ext cx="5611913" cy="37420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9716"/>
            <a:ext cx="5331655" cy="35530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6592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715924839"/>
              </p:ext>
            </p:extLst>
          </p:nvPr>
        </p:nvGraphicFramePr>
        <p:xfrm>
          <a:off x="7051" y="1"/>
          <a:ext cx="12183539" cy="6858000"/>
        </p:xfrm>
        <a:graphic>
          <a:graphicData uri="http://schemas.openxmlformats.org/presentationml/2006/ole">
            <p:oleObj spid="_x0000_s15379" name="CorelDRAW" r:id="rId3" imgW="14427360" imgH="8127360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195340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03302" y="24672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ОПРОС</a:t>
            </a:r>
            <a:endParaRPr lang="ru-RU" sz="4800" b="1" dirty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6519" y="2062647"/>
            <a:ext cx="48038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hlinkClick r:id="rId2"/>
              </a:rPr>
              <a:t>https://docs.google.com/forms/d/1Rkb5kzdZwLNb8h2bSdoahbRm_03X_oqhtYZp1qfhCGQ/edit</a:t>
            </a:r>
            <a:endParaRPr lang="ru-RU" sz="3200" dirty="0"/>
          </a:p>
        </p:txBody>
      </p:sp>
      <p:pic>
        <p:nvPicPr>
          <p:cNvPr id="28674" name="Picture 2" descr="http://qrcoder.ru/code/?https%3A%2F%2Fdocs.google.com%2Fforms%2Fd%2F1Rkb5kzdZwLNb8h2bSdoahbRm_03X_oqhtYZp1qfhCGQ%2Fedit&amp;4&amp;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6195" y="1392841"/>
            <a:ext cx="4525001" cy="4525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102553379"/>
              </p:ext>
            </p:extLst>
          </p:nvPr>
        </p:nvGraphicFramePr>
        <p:xfrm>
          <a:off x="7051" y="1"/>
          <a:ext cx="12183539" cy="6858000"/>
        </p:xfrm>
        <a:graphic>
          <a:graphicData uri="http://schemas.openxmlformats.org/presentationml/2006/ole">
            <p:oleObj spid="_x0000_s2094" name="CorelDRAW" r:id="rId3" imgW="14427360" imgH="8127360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4339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129245363"/>
              </p:ext>
            </p:extLst>
          </p:nvPr>
        </p:nvGraphicFramePr>
        <p:xfrm>
          <a:off x="7051" y="1"/>
          <a:ext cx="12183539" cy="6858000"/>
        </p:xfrm>
        <a:graphic>
          <a:graphicData uri="http://schemas.openxmlformats.org/presentationml/2006/ole">
            <p:oleObj spid="_x0000_s3117" name="CorelDRAW" r:id="rId3" imgW="14427360" imgH="8127360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76339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215880485"/>
              </p:ext>
            </p:extLst>
          </p:nvPr>
        </p:nvGraphicFramePr>
        <p:xfrm>
          <a:off x="7051" y="1"/>
          <a:ext cx="12183539" cy="6858000"/>
        </p:xfrm>
        <a:graphic>
          <a:graphicData uri="http://schemas.openxmlformats.org/presentationml/2006/ole">
            <p:oleObj spid="_x0000_s4139" name="CorelDRAW" r:id="rId3" imgW="14427360" imgH="8127360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108592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500580319"/>
              </p:ext>
            </p:extLst>
          </p:nvPr>
        </p:nvGraphicFramePr>
        <p:xfrm>
          <a:off x="0" y="0"/>
          <a:ext cx="12183539" cy="6858000"/>
        </p:xfrm>
        <a:graphic>
          <a:graphicData uri="http://schemas.openxmlformats.org/presentationml/2006/ole">
            <p:oleObj spid="_x0000_s5162" name="CorelDRAW" r:id="rId3" imgW="14427360" imgH="8127360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413363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603636769"/>
              </p:ext>
            </p:extLst>
          </p:nvPr>
        </p:nvGraphicFramePr>
        <p:xfrm>
          <a:off x="7051" y="1"/>
          <a:ext cx="12183538" cy="6857999"/>
        </p:xfrm>
        <a:graphic>
          <a:graphicData uri="http://schemas.openxmlformats.org/presentationml/2006/ole">
            <p:oleObj spid="_x0000_s6185" name="CorelDRAW" r:id="rId3" imgW="14427360" imgH="8127360" progId="">
              <p:embed/>
            </p:oleObj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73" y="1449977"/>
            <a:ext cx="6633173" cy="50568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9597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993493091"/>
              </p:ext>
            </p:extLst>
          </p:nvPr>
        </p:nvGraphicFramePr>
        <p:xfrm>
          <a:off x="-1409" y="-4761"/>
          <a:ext cx="12191999" cy="6862762"/>
        </p:xfrm>
        <a:graphic>
          <a:graphicData uri="http://schemas.openxmlformats.org/presentationml/2006/ole">
            <p:oleObj spid="_x0000_s7243" name="CorelDRAW" r:id="rId3" imgW="14427360" imgH="8127360" progId="">
              <p:embed/>
            </p:oleObj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001" y="1223315"/>
            <a:ext cx="6017127" cy="4012995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338276928"/>
              </p:ext>
            </p:extLst>
          </p:nvPr>
        </p:nvGraphicFramePr>
        <p:xfrm>
          <a:off x="8038511" y="-4762"/>
          <a:ext cx="4153489" cy="4168800"/>
        </p:xfrm>
        <a:graphic>
          <a:graphicData uri="http://schemas.openxmlformats.org/presentationml/2006/ole">
            <p:oleObj spid="_x0000_s7244" name="CorelDRAW" r:id="rId5" imgW="4782240" imgH="4803120" progId="">
              <p:embed/>
            </p:oleObj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6699" y="3162602"/>
            <a:ext cx="5669280" cy="37802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6345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17" name="Picture 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82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6755"/>
            <a:ext cx="5686868" cy="37912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862" y="1"/>
            <a:ext cx="5735138" cy="38264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9470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4</Words>
  <Application>Microsoft Office PowerPoint</Application>
  <PresentationFormat>Произвольный</PresentationFormat>
  <Paragraphs>2</Paragraphs>
  <Slides>16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Тема Office</vt:lpstr>
      <vt:lpstr>CorelDRAW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Соболева</cp:lastModifiedBy>
  <cp:revision>53</cp:revision>
  <dcterms:created xsi:type="dcterms:W3CDTF">2024-09-08T19:19:22Z</dcterms:created>
  <dcterms:modified xsi:type="dcterms:W3CDTF">2024-11-25T08:42:25Z</dcterms:modified>
</cp:coreProperties>
</file>